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6A030-881E-4749-B01B-D13B7E0EF77B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8AEC-9ADA-4A29-80B0-5D54A182A7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6A030-881E-4749-B01B-D13B7E0EF77B}" type="datetimeFigureOut">
              <a:rPr lang="zh-CN" altLang="en-US" smtClean="0"/>
              <a:t>2018/11/20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8AEC-9ADA-4A29-80B0-5D54A182A7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57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8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8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3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800" smtClean="0"/>
              <a:t>LP</a:t>
            </a:r>
            <a:r>
              <a:rPr lang="zh-CN" altLang="en-US" sz="2800" smtClean="0"/>
              <a:t>问题解的基本性质</a:t>
            </a:r>
            <a:endParaRPr lang="zh-CN" altLang="en-US" sz="28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smtClean="0"/>
              <a:t>下面将要讨论或者回答下列问题</a:t>
            </a:r>
            <a:endParaRPr lang="zh-CN" altLang="en-US" sz="28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smtClean="0"/>
              <a:t>LP</a:t>
            </a:r>
            <a:r>
              <a:rPr lang="zh-CN" altLang="en-US" sz="3200" smtClean="0"/>
              <a:t>问题解的基本性质</a:t>
            </a:r>
            <a:endParaRPr lang="zh-CN" altLang="en-US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4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smtClean="0"/>
              <a:t>线性规划简介</a:t>
            </a:r>
            <a:endParaRPr lang="zh-CN" altLang="en-US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177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2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6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4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8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smtClean="0"/>
              <a:t>前面定理</a:t>
            </a:r>
            <a:r>
              <a:rPr lang="en-US" altLang="zh-CN" sz="3600" smtClean="0"/>
              <a:t>1-5</a:t>
            </a:r>
            <a:r>
              <a:rPr lang="zh-CN" altLang="en-US" sz="3600" smtClean="0"/>
              <a:t>得出的重要结论</a:t>
            </a:r>
            <a:endParaRPr lang="zh-CN" altLang="en-US" sz="36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9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smtClean="0"/>
              <a:t>e.g. 1  </a:t>
            </a:r>
            <a:r>
              <a:rPr lang="zh-CN" altLang="en-US" sz="3600" smtClean="0"/>
              <a:t>资源的合理利用问题</a:t>
            </a:r>
            <a:endParaRPr lang="zh-CN" altLang="en-US" sz="36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83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8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8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3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26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0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95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8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81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33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77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3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5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4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0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0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7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6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0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30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48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18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1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7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0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0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07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1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2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66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8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4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3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全屏显示(4:3)</PresentationFormat>
  <Paragraphs>7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主题​​</vt:lpstr>
      <vt:lpstr>组合优化理论</vt:lpstr>
      <vt:lpstr>线性规划简介</vt:lpstr>
      <vt:lpstr>e.g. 1  资源的合理利用问题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LP问题解的基本性质</vt:lpstr>
      <vt:lpstr>下面将要讨论或者回答下列问题</vt:lpstr>
      <vt:lpstr>LP问题解的基本性质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前面定理1-5得出的重要结论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2018-11-20T06:42:42Z</dcterms:created>
  <dcterms:modified xsi:type="dcterms:W3CDTF">2018-11-20T06:42:42Z</dcterms:modified>
</cp:coreProperties>
</file>